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authors.xml" ContentType="application/vnd.ms-powerpoint.author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  <Override PartName="/ppt/metadata" ContentType="application/binary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GoogleSlidesCustomDataVersion2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11" roundtripDataSignature="AMtx7mjxZ7Gfvh9StjM/+DE1/2XT7Vj0WQ==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B670EE3B-C2CB-5879-BC02-F9DA5C754537}" name="Ieva Daniunaite" initials="ID" userId="Ieva Daniunaite" providerId="None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691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18" Type="http://schemas.openxmlformats.org/officeDocument/2006/relationships/customXml" Target="../customXml/item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microsoft.com/office/2018/10/relationships/authors" Target="authors.xml"/><Relationship Id="rId2" Type="http://schemas.openxmlformats.org/officeDocument/2006/relationships/slide" Target="slides/slide1.xml"/><Relationship Id="rId16" Type="http://schemas.microsoft.com/office/2016/11/relationships/changesInfo" Target="changesInfos/changesInfo1.xml"/><Relationship Id="rId20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customschemas.google.com/relationships/presentationmetadata" Target="metadata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9" Type="http://schemas.openxmlformats.org/officeDocument/2006/relationships/customXml" Target="../customXml/item2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Ieva Daniunaite" userId="3ff400fd549f6fc7" providerId="LiveId" clId="{8842ABE6-8B66-48BB-B73C-ED0AEB04612C}"/>
    <pc:docChg chg="">
      <pc:chgData name="Ieva Daniunaite" userId="3ff400fd549f6fc7" providerId="LiveId" clId="{8842ABE6-8B66-48BB-B73C-ED0AEB04612C}" dt="2023-10-27T13:20:18.795" v="3"/>
      <pc:docMkLst>
        <pc:docMk/>
      </pc:docMkLst>
      <pc:sldChg chg="addCm">
        <pc:chgData name="Ieva Daniunaite" userId="3ff400fd549f6fc7" providerId="LiveId" clId="{8842ABE6-8B66-48BB-B73C-ED0AEB04612C}" dt="2023-10-27T13:19:35.221" v="0"/>
        <pc:sldMkLst>
          <pc:docMk/>
          <pc:sldMk cId="0" sldId="258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add">
              <pc226:chgData name="Ieva Daniunaite" userId="3ff400fd549f6fc7" providerId="LiveId" clId="{8842ABE6-8B66-48BB-B73C-ED0AEB04612C}" dt="2023-10-27T13:19:35.221" v="0"/>
              <pc2:cmMkLst xmlns:pc2="http://schemas.microsoft.com/office/powerpoint/2019/9/main/command">
                <pc:docMk/>
                <pc:sldMk cId="0" sldId="258"/>
                <pc2:cmMk id="{07A37332-86E0-4118-A075-AF622C6DCC88}"/>
              </pc2:cmMkLst>
            </pc226:cmChg>
          </p:ext>
        </pc:extLst>
      </pc:sldChg>
      <pc:sldChg chg="addCm">
        <pc:chgData name="Ieva Daniunaite" userId="3ff400fd549f6fc7" providerId="LiveId" clId="{8842ABE6-8B66-48BB-B73C-ED0AEB04612C}" dt="2023-10-27T13:20:01.101" v="2"/>
        <pc:sldMkLst>
          <pc:docMk/>
          <pc:sldMk cId="0" sldId="259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add">
              <pc226:chgData name="Ieva Daniunaite" userId="3ff400fd549f6fc7" providerId="LiveId" clId="{8842ABE6-8B66-48BB-B73C-ED0AEB04612C}" dt="2023-10-27T13:19:50.797" v="1"/>
              <pc2:cmMkLst xmlns:pc2="http://schemas.microsoft.com/office/powerpoint/2019/9/main/command">
                <pc:docMk/>
                <pc:sldMk cId="0" sldId="259"/>
                <pc2:cmMk id="{7DC4E741-82BB-4EAC-8E2B-EA4CA631A761}"/>
              </pc2:cmMkLst>
            </pc226:cmChg>
            <pc226:cmChg xmlns:pc226="http://schemas.microsoft.com/office/powerpoint/2022/06/main/command" chg="add">
              <pc226:chgData name="Ieva Daniunaite" userId="3ff400fd549f6fc7" providerId="LiveId" clId="{8842ABE6-8B66-48BB-B73C-ED0AEB04612C}" dt="2023-10-27T13:20:01.101" v="2"/>
              <pc2:cmMkLst xmlns:pc2="http://schemas.microsoft.com/office/powerpoint/2019/9/main/command">
                <pc:docMk/>
                <pc:sldMk cId="0" sldId="259"/>
                <pc2:cmMk id="{5F658E59-814A-4C39-8698-0AC301C68943}"/>
              </pc2:cmMkLst>
            </pc226:cmChg>
          </p:ext>
        </pc:extLst>
      </pc:sldChg>
      <pc:sldChg chg="addCm">
        <pc:chgData name="Ieva Daniunaite" userId="3ff400fd549f6fc7" providerId="LiveId" clId="{8842ABE6-8B66-48BB-B73C-ED0AEB04612C}" dt="2023-10-27T13:20:18.795" v="3"/>
        <pc:sldMkLst>
          <pc:docMk/>
          <pc:sldMk cId="0" sldId="261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add">
              <pc226:chgData name="Ieva Daniunaite" userId="3ff400fd549f6fc7" providerId="LiveId" clId="{8842ABE6-8B66-48BB-B73C-ED0AEB04612C}" dt="2023-10-27T13:20:18.795" v="3"/>
              <pc2:cmMkLst xmlns:pc2="http://schemas.microsoft.com/office/powerpoint/2019/9/main/command">
                <pc:docMk/>
                <pc:sldMk cId="0" sldId="261"/>
                <pc2:cmMk id="{1D19D6B3-671C-4EE5-B47B-CC3316389029}"/>
              </pc2:cmMkLst>
            </pc226:cmChg>
          </p:ext>
        </pc:ext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88" name="Google Shape;88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93" name="Google Shape;93;p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9" name="Google Shape;99;p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06" name="Google Shape;106;p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13" name="Google Shape;113;p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8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8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7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8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8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9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0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10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11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12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2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12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12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12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5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5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5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1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6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6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6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</a:pPr>
            <a:r>
              <a:rPr lang="lt-LT" b="1"/>
              <a:t>Stresas  ir jo įveika.</a:t>
            </a:r>
            <a:endParaRPr/>
          </a:p>
        </p:txBody>
      </p:sp>
      <p:sp>
        <p:nvSpPr>
          <p:cNvPr id="85" name="Google Shape;85;p1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lt-LT"/>
              <a:t>5 klasė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"/>
          <p:cNvSpPr txBox="1"/>
          <p:nvPr/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marR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</a:pPr>
            <a:r>
              <a:rPr lang="lt-LT" sz="44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Kas yra stresas?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1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Stresas</a:t>
            </a:r>
            <a:endParaRPr b="1" dirty="0"/>
          </a:p>
        </p:txBody>
      </p:sp>
      <p:sp>
        <p:nvSpPr>
          <p:cNvPr id="96" name="Google Shape;96;p19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457200" lvl="0" indent="-342900" algn="just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</a:pP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Stresas – tai </a:t>
            </a:r>
            <a:r>
              <a:rPr lang="lt-LT" sz="2400" b="1" dirty="0">
                <a:latin typeface="Times New Roman"/>
                <a:ea typeface="Times New Roman"/>
                <a:cs typeface="Times New Roman"/>
                <a:sym typeface="Times New Roman"/>
              </a:rPr>
              <a:t>natūrali mūsų kūno reakcija</a:t>
            </a: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 į fizinius, protinius ar emocinius iššūkius. </a:t>
            </a:r>
            <a:endParaRPr dirty="0"/>
          </a:p>
          <a:p>
            <a:pPr marL="457200" lvl="0" indent="-228600" algn="just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</a:pP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lvl="0" indent="-342900" algn="just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</a:pP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Stresas atlieka </a:t>
            </a:r>
            <a:r>
              <a:rPr lang="lt-LT" sz="2400" b="1" dirty="0">
                <a:latin typeface="Times New Roman"/>
                <a:ea typeface="Times New Roman"/>
                <a:cs typeface="Times New Roman"/>
                <a:sym typeface="Times New Roman"/>
              </a:rPr>
              <a:t>svarbią funkciją</a:t>
            </a: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 – paruošia mus susidūrimui su tam tikra sudėtinga situacija, padeda sutelkti dėmesį, panaudoti turimą energiją. </a:t>
            </a:r>
            <a:endParaRPr dirty="0"/>
          </a:p>
          <a:p>
            <a:pPr marL="457200" lvl="0" indent="-228600" algn="just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</a:pP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lvl="0" indent="-342900" algn="just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</a:pPr>
            <a:r>
              <a:rPr lang="lt-LT" sz="2400" b="1" dirty="0">
                <a:latin typeface="Times New Roman"/>
                <a:ea typeface="Times New Roman"/>
                <a:cs typeface="Times New Roman"/>
                <a:sym typeface="Times New Roman"/>
              </a:rPr>
              <a:t>Per didelis, ilgą laiką trunkantis</a:t>
            </a: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 arba dažnai pasikartojantis stresas, kurio nepavyksta sumažinti, gali neigiamai mus paveikti.</a:t>
            </a: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0005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0"/>
          <p:cNvSpPr txBox="1">
            <a:spLocks noGrp="1"/>
          </p:cNvSpPr>
          <p:nvPr>
            <p:ph type="body" idx="1"/>
          </p:nvPr>
        </p:nvSpPr>
        <p:spPr>
          <a:xfrm>
            <a:off x="772885" y="1564369"/>
            <a:ext cx="10515600" cy="483643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 lnSpcReduction="10000"/>
          </a:bodyPr>
          <a:lstStyle/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</a:pPr>
            <a:r>
              <a:rPr lang="lt-LT" sz="2000" dirty="0"/>
              <a:t>Socialinės</a:t>
            </a:r>
            <a:endParaRPr sz="2000" dirty="0"/>
          </a:p>
          <a:p>
            <a:pPr marL="91440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Char char="•"/>
            </a:pPr>
            <a:r>
              <a:rPr lang="lt-LT" sz="2000" dirty="0"/>
              <a:t>Pavėlavimas į pamoką</a:t>
            </a:r>
            <a:endParaRPr sz="2000" dirty="0"/>
          </a:p>
          <a:p>
            <a:pPr marL="91440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Char char="•"/>
            </a:pPr>
            <a:r>
              <a:rPr lang="lt-LT" sz="2000" dirty="0"/>
              <a:t>Perėjimas į kitą klasę</a:t>
            </a:r>
            <a:endParaRPr sz="2000" dirty="0"/>
          </a:p>
          <a:p>
            <a:pPr marL="91440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Char char="•"/>
            </a:pPr>
            <a:r>
              <a:rPr lang="lt-LT" sz="2000" dirty="0"/>
              <a:t>Susipykimas su draugais</a:t>
            </a:r>
          </a:p>
          <a:p>
            <a:pPr marL="57150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None/>
            </a:pPr>
            <a:endParaRPr lang="lt-LT" sz="2000" dirty="0"/>
          </a:p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</a:pPr>
            <a:r>
              <a:rPr lang="lt-LT" sz="2000" dirty="0"/>
              <a:t>Fizinės</a:t>
            </a:r>
          </a:p>
          <a:p>
            <a:pPr marL="91440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Char char="•"/>
            </a:pPr>
            <a:r>
              <a:rPr lang="lt-LT" sz="2000" dirty="0"/>
              <a:t>Lūžusi koja</a:t>
            </a:r>
          </a:p>
          <a:p>
            <a:pPr marL="91440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Char char="•"/>
            </a:pPr>
            <a:r>
              <a:rPr lang="lt-LT" sz="2000" dirty="0"/>
              <a:t>Triukšminga aplinka</a:t>
            </a:r>
          </a:p>
          <a:p>
            <a:pPr marL="91440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Char char="•"/>
            </a:pPr>
            <a:r>
              <a:rPr lang="lt-LT" sz="2000" dirty="0"/>
              <a:t>Privatumo trūkumas</a:t>
            </a:r>
          </a:p>
          <a:p>
            <a:pPr marL="57150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None/>
            </a:pPr>
            <a:endParaRPr lang="lt-LT" sz="2000" dirty="0"/>
          </a:p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</a:pPr>
            <a:r>
              <a:rPr lang="lt-LT" sz="2000" dirty="0"/>
              <a:t>Psichologinės</a:t>
            </a:r>
          </a:p>
          <a:p>
            <a:pPr marL="91440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Char char="•"/>
            </a:pPr>
            <a:r>
              <a:rPr lang="lt-LT" sz="2000" dirty="0"/>
              <a:t>Nerimas, ar pasiseks kontrolinis darbas</a:t>
            </a:r>
          </a:p>
          <a:p>
            <a:pPr marL="91440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Char char="•"/>
            </a:pPr>
            <a:r>
              <a:rPr lang="lt-LT" sz="2000" dirty="0"/>
              <a:t>Baimė, ką kiti pagalvos</a:t>
            </a:r>
          </a:p>
          <a:p>
            <a:pPr marL="91440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ts val="1800"/>
              <a:buChar char="•"/>
            </a:pPr>
            <a:r>
              <a:rPr lang="lt-LT" sz="2000" dirty="0"/>
              <a:t>Noras patikti</a:t>
            </a:r>
          </a:p>
        </p:txBody>
      </p:sp>
      <p:sp>
        <p:nvSpPr>
          <p:cNvPr id="4" name="Google Shape;95;p19">
            <a:extLst>
              <a:ext uri="{FF2B5EF4-FFF2-40B4-BE49-F238E27FC236}">
                <a16:creationId xmlns:a16="http://schemas.microsoft.com/office/drawing/2014/main" id="{B2497C36-19E1-9C19-0A1E-0BE34E80D2D8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Streso priežastys</a:t>
            </a:r>
            <a:endParaRPr b="1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oogle Shape;103;p20">
            <a:extLst>
              <a:ext uri="{FF2B5EF4-FFF2-40B4-BE49-F238E27FC236}">
                <a16:creationId xmlns:a16="http://schemas.microsoft.com/office/drawing/2014/main" id="{0CC0013D-17AF-DC1B-8EF4-381475C65C55}"/>
              </a:ext>
            </a:extLst>
          </p:cNvPr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3669784" y="-242595"/>
            <a:ext cx="4802412" cy="7100596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8797007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Raminantis pilvinis kvėpavimas</a:t>
            </a:r>
            <a:endParaRPr b="1" dirty="0"/>
          </a:p>
        </p:txBody>
      </p:sp>
      <p:sp>
        <p:nvSpPr>
          <p:cNvPr id="109" name="Google Shape;109;p21"/>
          <p:cNvSpPr txBox="1">
            <a:spLocks noGrp="1"/>
          </p:cNvSpPr>
          <p:nvPr>
            <p:ph type="body" idx="1"/>
          </p:nvPr>
        </p:nvSpPr>
        <p:spPr>
          <a:xfrm>
            <a:off x="1474236" y="1825625"/>
            <a:ext cx="9879563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4572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</a:pP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Lėtai įkvėpkite per nosį giliai į plaučius</a:t>
            </a:r>
            <a:endParaRPr dirty="0"/>
          </a:p>
          <a:p>
            <a:pPr marL="4572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</a:pP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Pajauskite, kaip įkvėpus išsipučia pilvas</a:t>
            </a:r>
            <a:endParaRPr dirty="0"/>
          </a:p>
          <a:p>
            <a:pPr marL="4572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</a:pP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Lėtai iškvėpkite per burną</a:t>
            </a: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0005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/>
              <a:t>Kas padeda suvaldyti stresą?</a:t>
            </a:r>
            <a:endParaRPr b="1"/>
          </a:p>
        </p:txBody>
      </p:sp>
      <p:sp>
        <p:nvSpPr>
          <p:cNvPr id="116" name="Google Shape;116;p22"/>
          <p:cNvSpPr txBox="1">
            <a:spLocks noGrp="1"/>
          </p:cNvSpPr>
          <p:nvPr>
            <p:ph type="body" idx="1"/>
          </p:nvPr>
        </p:nvSpPr>
        <p:spPr>
          <a:xfrm>
            <a:off x="1474236" y="1825625"/>
            <a:ext cx="9879563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4572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</a:pP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Galvoti apie ką nors, kas nukreipia dėmesį</a:t>
            </a:r>
            <a:endParaRPr dirty="0"/>
          </a:p>
          <a:p>
            <a:pPr marL="114300" lvl="0" indent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</a:pP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</a:pP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Veikti kažką fizikai aktyvaus</a:t>
            </a: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114300" lvl="0" indent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</a:pP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</a:pPr>
            <a:r>
              <a:rPr lang="lt-LT" sz="2400" dirty="0">
                <a:latin typeface="Times New Roman"/>
                <a:ea typeface="Times New Roman"/>
                <a:cs typeface="Times New Roman"/>
                <a:sym typeface="Times New Roman"/>
              </a:rPr>
              <a:t>Veikti ką nors raminančio</a:t>
            </a: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0005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0878040C7C36E4AAA98E082F1ABC0D0" ma:contentTypeVersion="14" ma:contentTypeDescription="Create a new document." ma:contentTypeScope="" ma:versionID="ddadaa5cf074fd450588ad23c7bdb7dc">
  <xsd:schema xmlns:xsd="http://www.w3.org/2001/XMLSchema" xmlns:xs="http://www.w3.org/2001/XMLSchema" xmlns:p="http://schemas.microsoft.com/office/2006/metadata/properties" xmlns:ns2="648cc1b7-76b3-4b8c-a2b4-790c2aaedb88" xmlns:ns3="4c6cd78a-3c25-4275-8b70-82efd19aeb85" targetNamespace="http://schemas.microsoft.com/office/2006/metadata/properties" ma:root="true" ma:fieldsID="fc8fca533e6cc32346dbb0ae9518f222" ns2:_="" ns3:_="">
    <xsd:import namespace="648cc1b7-76b3-4b8c-a2b4-790c2aaedb88"/>
    <xsd:import namespace="4c6cd78a-3c25-4275-8b70-82efd19aeb8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SearchProperties" minOccurs="0"/>
                <xsd:element ref="ns2:MediaServiceDateTaken" minOccurs="0"/>
                <xsd:element ref="ns2:MediaServiceObjectDetectorVersions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48cc1b7-76b3-4b8c-a2b4-790c2aaedb8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2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3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4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7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dee11391-bdff-4962-ac8c-5d8544a2ed37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c6cd78a-3c25-4275-8b70-82efd19aeb85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0" nillable="true" ma:displayName="Taxonomy Catch All Column" ma:hidden="true" ma:list="{15c15d30-6e35-4336-96da-e8b3c32f50c3}" ma:internalName="TaxCatchAll" ma:showField="CatchAllData" ma:web="4c6cd78a-3c25-4275-8b70-82efd19aeb8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648cc1b7-76b3-4b8c-a2b4-790c2aaedb88">
      <Terms xmlns="http://schemas.microsoft.com/office/infopath/2007/PartnerControls"/>
    </lcf76f155ced4ddcb4097134ff3c332f>
    <TaxCatchAll xmlns="4c6cd78a-3c25-4275-8b70-82efd19aeb85" xsi:nil="true"/>
  </documentManagement>
</p:properties>
</file>

<file path=customXml/itemProps1.xml><?xml version="1.0" encoding="utf-8"?>
<ds:datastoreItem xmlns:ds="http://schemas.openxmlformats.org/officeDocument/2006/customXml" ds:itemID="{D4D908CE-8CA6-4144-9C59-20FE2ACC57FA}"/>
</file>

<file path=customXml/itemProps2.xml><?xml version="1.0" encoding="utf-8"?>
<ds:datastoreItem xmlns:ds="http://schemas.openxmlformats.org/officeDocument/2006/customXml" ds:itemID="{3BA5528E-0675-485A-A6A1-A597AE926C09}"/>
</file>

<file path=customXml/itemProps3.xml><?xml version="1.0" encoding="utf-8"?>
<ds:datastoreItem xmlns:ds="http://schemas.openxmlformats.org/officeDocument/2006/customXml" ds:itemID="{4033951D-622F-487F-81DF-23838F5066C0}"/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144</Words>
  <Application>Microsoft Office PowerPoint</Application>
  <PresentationFormat>Plačiaekranė</PresentationFormat>
  <Paragraphs>38</Paragraphs>
  <Slides>7</Slides>
  <Notes>6</Notes>
  <HiddenSlides>0</HiddenSlides>
  <MMClips>0</MMClips>
  <ScaleCrop>false</ScaleCrop>
  <HeadingPairs>
    <vt:vector size="6" baseType="variant">
      <vt:variant>
        <vt:lpstr>Naudojami šriftai</vt:lpstr>
      </vt:variant>
      <vt:variant>
        <vt:i4>3</vt:i4>
      </vt:variant>
      <vt:variant>
        <vt:lpstr>Tema</vt:lpstr>
      </vt:variant>
      <vt:variant>
        <vt:i4>1</vt:i4>
      </vt:variant>
      <vt:variant>
        <vt:lpstr>Skaidrių pavadinimai</vt:lpstr>
      </vt:variant>
      <vt:variant>
        <vt:i4>7</vt:i4>
      </vt:variant>
    </vt:vector>
  </HeadingPairs>
  <TitlesOfParts>
    <vt:vector size="11" baseType="lpstr">
      <vt:lpstr>Arial</vt:lpstr>
      <vt:lpstr>Calibri</vt:lpstr>
      <vt:lpstr>Times New Roman</vt:lpstr>
      <vt:lpstr>Office Theme</vt:lpstr>
      <vt:lpstr>Stresas  ir jo įveika.</vt:lpstr>
      <vt:lpstr>„PowerPoint“ pateiktis</vt:lpstr>
      <vt:lpstr>Stresas</vt:lpstr>
      <vt:lpstr>Streso priežastys</vt:lpstr>
      <vt:lpstr>„PowerPoint“ pateiktis</vt:lpstr>
      <vt:lpstr>Raminantis pilvinis kvėpavimas</vt:lpstr>
      <vt:lpstr>Kas padeda suvaldyti stresą?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Stresas  ir jo įveika.</dc:title>
  <dc:creator>Ieva Daniunaite</dc:creator>
  <cp:lastModifiedBy>Ieva D</cp:lastModifiedBy>
  <cp:revision>2</cp:revision>
  <dcterms:created xsi:type="dcterms:W3CDTF">2023-06-18T20:57:48Z</dcterms:created>
  <dcterms:modified xsi:type="dcterms:W3CDTF">2023-10-28T00:06:07Z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0x01010000878040C7C36E4AAA98E082F1ABC0D0</vt:lpwstr>
  </property>
</Properties>
</file>